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A9DFB1-4836-4BAA-BCC7-AD5188FEDC6A}" v="2" dt="2023-03-09T21:26:27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90" d="100"/>
          <a:sy n="90" d="100"/>
        </p:scale>
        <p:origin x="225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nn Ng" userId="d9074cb1-eb5a-4ca5-be3b-d64ed84c8716" providerId="ADAL" clId="{D8AE77C8-66FE-439A-A1D9-69A2CDDAB184}"/>
    <pc:docChg chg="custSel modSld">
      <pc:chgData name="Lynn Ng" userId="d9074cb1-eb5a-4ca5-be3b-d64ed84c8716" providerId="ADAL" clId="{D8AE77C8-66FE-439A-A1D9-69A2CDDAB184}" dt="2023-03-08T15:43:55.856" v="5" actId="27636"/>
      <pc:docMkLst>
        <pc:docMk/>
      </pc:docMkLst>
      <pc:sldChg chg="modSp mod">
        <pc:chgData name="Lynn Ng" userId="d9074cb1-eb5a-4ca5-be3b-d64ed84c8716" providerId="ADAL" clId="{D8AE77C8-66FE-439A-A1D9-69A2CDDAB184}" dt="2023-03-08T15:43:55.856" v="5" actId="27636"/>
        <pc:sldMkLst>
          <pc:docMk/>
          <pc:sldMk cId="3905027883" sldId="256"/>
        </pc:sldMkLst>
        <pc:spChg chg="mod">
          <ac:chgData name="Lynn Ng" userId="d9074cb1-eb5a-4ca5-be3b-d64ed84c8716" providerId="ADAL" clId="{D8AE77C8-66FE-439A-A1D9-69A2CDDAB184}" dt="2023-03-08T15:43:55.856" v="5" actId="27636"/>
          <ac:spMkLst>
            <pc:docMk/>
            <pc:sldMk cId="3905027883" sldId="256"/>
            <ac:spMk id="6" creationId="{24CAD1A0-8C3A-486C-AAB0-11B2494572FC}"/>
          </ac:spMkLst>
        </pc:spChg>
      </pc:sldChg>
    </pc:docChg>
  </pc:docChgLst>
  <pc:docChgLst>
    <pc:chgData name="Lynn Ng" userId="d9074cb1-eb5a-4ca5-be3b-d64ed84c8716" providerId="ADAL" clId="{C2A9DFB1-4836-4BAA-BCC7-AD5188FEDC6A}"/>
    <pc:docChg chg="undo custSel modSld">
      <pc:chgData name="Lynn Ng" userId="d9074cb1-eb5a-4ca5-be3b-d64ed84c8716" providerId="ADAL" clId="{C2A9DFB1-4836-4BAA-BCC7-AD5188FEDC6A}" dt="2023-03-09T21:27:00.747" v="73" actId="18131"/>
      <pc:docMkLst>
        <pc:docMk/>
      </pc:docMkLst>
      <pc:sldChg chg="modSp mod">
        <pc:chgData name="Lynn Ng" userId="d9074cb1-eb5a-4ca5-be3b-d64ed84c8716" providerId="ADAL" clId="{C2A9DFB1-4836-4BAA-BCC7-AD5188FEDC6A}" dt="2023-03-09T21:27:00.747" v="73" actId="18131"/>
        <pc:sldMkLst>
          <pc:docMk/>
          <pc:sldMk cId="3905027883" sldId="256"/>
        </pc:sldMkLst>
        <pc:spChg chg="mod">
          <ac:chgData name="Lynn Ng" userId="d9074cb1-eb5a-4ca5-be3b-d64ed84c8716" providerId="ADAL" clId="{C2A9DFB1-4836-4BAA-BCC7-AD5188FEDC6A}" dt="2023-03-08T19:54:42.859" v="61" actId="1076"/>
          <ac:spMkLst>
            <pc:docMk/>
            <pc:sldMk cId="3905027883" sldId="256"/>
            <ac:spMk id="6" creationId="{24CAD1A0-8C3A-486C-AAB0-11B2494572FC}"/>
          </ac:spMkLst>
        </pc:spChg>
        <pc:picChg chg="mod modCrop">
          <ac:chgData name="Lynn Ng" userId="d9074cb1-eb5a-4ca5-be3b-d64ed84c8716" providerId="ADAL" clId="{C2A9DFB1-4836-4BAA-BCC7-AD5188FEDC6A}" dt="2023-03-09T21:27:00.747" v="73" actId="18131"/>
          <ac:picMkLst>
            <pc:docMk/>
            <pc:sldMk cId="3905027883" sldId="256"/>
            <ac:picMk id="5" creationId="{184E5F70-CE4E-4C13-8E33-4FDC2098BB51}"/>
          </ac:picMkLst>
        </pc:picChg>
        <pc:picChg chg="mod">
          <ac:chgData name="Lynn Ng" userId="d9074cb1-eb5a-4ca5-be3b-d64ed84c8716" providerId="ADAL" clId="{C2A9DFB1-4836-4BAA-BCC7-AD5188FEDC6A}" dt="2023-03-08T19:54:48.838" v="65" actId="1035"/>
          <ac:picMkLst>
            <pc:docMk/>
            <pc:sldMk cId="3905027883" sldId="256"/>
            <ac:picMk id="7" creationId="{C15AEECD-D1AC-494F-A616-CCCB740FFB8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59E-820E-4160-A2C9-0E21CB1B446E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5633-1932-46C2-812F-8AE7FC99D1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068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59E-820E-4160-A2C9-0E21CB1B446E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5633-1932-46C2-812F-8AE7FC99D1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62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59E-820E-4160-A2C9-0E21CB1B446E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5633-1932-46C2-812F-8AE7FC99D1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244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59E-820E-4160-A2C9-0E21CB1B446E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5633-1932-46C2-812F-8AE7FC99D1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813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59E-820E-4160-A2C9-0E21CB1B446E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5633-1932-46C2-812F-8AE7FC99D1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236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59E-820E-4160-A2C9-0E21CB1B446E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5633-1932-46C2-812F-8AE7FC99D1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664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59E-820E-4160-A2C9-0E21CB1B446E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5633-1932-46C2-812F-8AE7FC99D1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070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59E-820E-4160-A2C9-0E21CB1B446E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5633-1932-46C2-812F-8AE7FC99D1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828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59E-820E-4160-A2C9-0E21CB1B446E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5633-1932-46C2-812F-8AE7FC99D1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18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59E-820E-4160-A2C9-0E21CB1B446E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5633-1932-46C2-812F-8AE7FC99D1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798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59E-820E-4160-A2C9-0E21CB1B446E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5633-1932-46C2-812F-8AE7FC99D1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2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FB59E-820E-4160-A2C9-0E21CB1B446E}" type="datetimeFigureOut">
              <a:rPr lang="en-CA" smtClean="0"/>
              <a:t>2023-03-09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5633-1932-46C2-812F-8AE7FC99D1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012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9AF34-FF57-41D8-AA4B-48626BD2F9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D44EB-01E6-4F72-9B5C-B8599A0C34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4E5F70-CE4E-4C13-8E33-4FDC2098BB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4" t="31754" r="3473" b="1422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4CAD1A0-8C3A-486C-AAB0-11B2494572FC}"/>
              </a:ext>
            </a:extLst>
          </p:cNvPr>
          <p:cNvSpPr txBox="1">
            <a:spLocks/>
          </p:cNvSpPr>
          <p:nvPr/>
        </p:nvSpPr>
        <p:spPr>
          <a:xfrm>
            <a:off x="163773" y="4379496"/>
            <a:ext cx="5915551" cy="10064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5000"/>
              </a:lnSpc>
            </a:pPr>
            <a:r>
              <a:rPr lang="en-US" sz="7000" b="1" dirty="0" err="1">
                <a:latin typeface="Roboto"/>
                <a:ea typeface="Roboto"/>
              </a:rPr>
              <a:t>samedi</a:t>
            </a:r>
            <a:r>
              <a:rPr lang="en-US" sz="7000" b="1" dirty="0">
                <a:latin typeface="Roboto"/>
                <a:ea typeface="Roboto"/>
              </a:rPr>
              <a:t> 15 </a:t>
            </a:r>
            <a:r>
              <a:rPr lang="en-US" sz="7000" b="1" dirty="0" err="1">
                <a:latin typeface="Roboto"/>
                <a:ea typeface="Roboto"/>
              </a:rPr>
              <a:t>avril</a:t>
            </a:r>
            <a:r>
              <a:rPr lang="en-US" sz="7000" b="1" dirty="0">
                <a:latin typeface="Roboto"/>
                <a:ea typeface="Roboto"/>
              </a:rPr>
              <a:t>, 9h-12h</a:t>
            </a:r>
            <a:b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sz="5100" dirty="0">
                <a:latin typeface="Roboto"/>
                <a:ea typeface="Roboto"/>
              </a:rPr>
              <a:t>Église Nouvelle Alliance</a:t>
            </a:r>
            <a:endParaRPr lang="fr-FR" dirty="0">
              <a:latin typeface="Roboto"/>
              <a:ea typeface="Roboto"/>
            </a:endParaRPr>
          </a:p>
        </p:txBody>
      </p:sp>
      <p:pic>
        <p:nvPicPr>
          <p:cNvPr id="7" name="Picture 6" descr="A black and white image of a person's face&#10;&#10;Description automatically generated with low confidence">
            <a:extLst>
              <a:ext uri="{FF2B5EF4-FFF2-40B4-BE49-F238E27FC236}">
                <a16:creationId xmlns:a16="http://schemas.microsoft.com/office/drawing/2014/main" id="{C15AEECD-D1AC-494F-A616-CCCB740FFB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70" y="4323224"/>
            <a:ext cx="1738730" cy="110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27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befc12-c4c3-40ea-9316-c7833a2fb256">
      <Terms xmlns="http://schemas.microsoft.com/office/infopath/2007/PartnerControls"/>
    </lcf76f155ced4ddcb4097134ff3c332f>
    <TaxCatchAll xmlns="60f079f3-ee7c-4fce-8473-947f7fefd07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35B96365450A4299A9426F520C9548" ma:contentTypeVersion="15" ma:contentTypeDescription="Create a new document." ma:contentTypeScope="" ma:versionID="538de1240fc712c5f881db7175bac215">
  <xsd:schema xmlns:xsd="http://www.w3.org/2001/XMLSchema" xmlns:xs="http://www.w3.org/2001/XMLSchema" xmlns:p="http://schemas.microsoft.com/office/2006/metadata/properties" xmlns:ns2="4cbefc12-c4c3-40ea-9316-c7833a2fb256" xmlns:ns3="60f079f3-ee7c-4fce-8473-947f7fefd07c" targetNamespace="http://schemas.microsoft.com/office/2006/metadata/properties" ma:root="true" ma:fieldsID="23540098d71c71871c008e4b758391c8" ns2:_="" ns3:_="">
    <xsd:import namespace="4cbefc12-c4c3-40ea-9316-c7833a2fb256"/>
    <xsd:import namespace="60f079f3-ee7c-4fce-8473-947f7fefd0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efc12-c4c3-40ea-9316-c7833a2fb2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103b13a-f7ba-4396-b39c-ef0073fa84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079f3-ee7c-4fce-8473-947f7fefd07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a48b4f4-c036-45a2-8989-fc9e72ae1547}" ma:internalName="TaxCatchAll" ma:showField="CatchAllData" ma:web="60f079f3-ee7c-4fce-8473-947f7fefd0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61CF99-8FDA-4A59-B1FE-8D7340367C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5B7E35-9481-4367-B32A-852F4A6C7078}">
  <ds:schemaRefs>
    <ds:schemaRef ds:uri="http://schemas.microsoft.com/office/2006/metadata/properties"/>
    <ds:schemaRef ds:uri="http://schemas.microsoft.com/office/infopath/2007/PartnerControls"/>
    <ds:schemaRef ds:uri="4cbefc12-c4c3-40ea-9316-c7833a2fb256"/>
    <ds:schemaRef ds:uri="60f079f3-ee7c-4fce-8473-947f7fefd07c"/>
  </ds:schemaRefs>
</ds:datastoreItem>
</file>

<file path=customXml/itemProps3.xml><?xml version="1.0" encoding="utf-8"?>
<ds:datastoreItem xmlns:ds="http://schemas.openxmlformats.org/officeDocument/2006/customXml" ds:itemID="{FFD8ACD7-0424-4B2B-B92B-D651DD33A1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efc12-c4c3-40ea-9316-c7833a2fb256"/>
    <ds:schemaRef ds:uri="60f079f3-ee7c-4fce-8473-947f7fefd0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Ng</dc:creator>
  <cp:lastModifiedBy>Lynn Ng</cp:lastModifiedBy>
  <cp:revision>21</cp:revision>
  <dcterms:created xsi:type="dcterms:W3CDTF">2022-01-27T21:56:38Z</dcterms:created>
  <dcterms:modified xsi:type="dcterms:W3CDTF">2023-03-09T21:27:06Z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0x010100D935B96365450A4299A9426F520C9548</vt:lpwstr>
  </property>
  <property fmtid="{D5CDD505-2E9C-101B-9397-08002B2CF9AE}" pid="3" name="MediaServiceImageTags">
    <vt:lpwstr/>
  </property>
</Properties>
</file>